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F509F-5B5C-480F-A624-7134C03CC51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FF1F8-1615-430C-B468-0DF02B280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B9D1AB-195D-449A-8B92-05B32144E254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EB6EC-C50E-43B0-A94A-5348D1859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E2073-F252-4CED-9899-5294138E2DC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0090E-6B9A-4714-9ECC-23CB7D6AC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06946-15AD-458F-8124-F48A62EAF6F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05E6D-18C7-4CD5-8381-D234F1BB97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EA20C-A125-4FCF-A4AF-C3C8E289522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C8777-C63D-469C-89FC-D00EA16EE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B30AD-A11E-4B40-9270-83A80475F7A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EC0D4-9BD3-4C1E-B8A5-B6EDB335D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F7476-E135-4002-AE90-CF8459774094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D2550-0C9D-4355-B601-21AEE7C997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044D4-FBE5-4F0C-B3D3-9EAC4753287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7FBDC-526D-4E11-AB2B-882B111F8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0DD17A-D578-4D82-8172-7038AC691925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FCDCF-5A85-41DC-8DF7-AC631B30D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3F187C-D4CE-4873-ACEC-FCD4451A035E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4F00A-0B5E-4A7C-96E7-A5B5B77B50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7C1944-AC7D-48BE-B506-5BD316842E89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0F84D-3936-4B55-BE2E-F5EB1D8C0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B3EBCF4-55C5-4231-8C94-85C276433C1A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ED7345-DB71-4095-ADDE-F5336E4C468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#9 Injury, Blood &amp; 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#9—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#9—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#9—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Todt Eastern Officials Association</dc:title>
  <dc:creator>rbaker</dc:creator>
  <cp:lastModifiedBy>KruseJ</cp:lastModifiedBy>
  <cp:revision>14</cp:revision>
  <dcterms:created xsi:type="dcterms:W3CDTF">2016-03-16T18:06:06Z</dcterms:created>
  <dcterms:modified xsi:type="dcterms:W3CDTF">2017-09-06T01:42:09Z</dcterms:modified>
</cp:coreProperties>
</file>